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11/29/2016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Ezekiel 40-44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The “Future Temple” (Part 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“Declare to the house of Israel all that you see.” (40:4b)</a:t>
            </a:r>
          </a:p>
        </p:txBody>
      </p:sp>
    </p:spTree>
    <p:extLst>
      <p:ext uri="{BB962C8B-B14F-4D97-AF65-F5344CB8AC3E}">
        <p14:creationId xmlns:p14="http://schemas.microsoft.com/office/powerpoint/2010/main" val="247232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281354"/>
            <a:ext cx="10571998" cy="116937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The “Future Temple” (Ezekiel 40-43)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827" y="2479432"/>
            <a:ext cx="5951365" cy="3924490"/>
          </a:xfrm>
        </p:spPr>
        <p:txBody>
          <a:bodyPr>
            <a:normAutofit/>
          </a:bodyPr>
          <a:lstStyle/>
          <a:p>
            <a:r>
              <a:rPr lang="en-US" sz="2400" dirty="0"/>
              <a:t>The Vision Begins (40:1-4)   “Like”</a:t>
            </a:r>
          </a:p>
          <a:p>
            <a:r>
              <a:rPr lang="en-US" sz="2400" dirty="0"/>
              <a:t>Measurements of the Temple Outside (40:5-49)</a:t>
            </a:r>
          </a:p>
          <a:p>
            <a:r>
              <a:rPr lang="en-US" sz="2400" dirty="0"/>
              <a:t>The Temple Proper (41:1-26)</a:t>
            </a:r>
          </a:p>
          <a:p>
            <a:r>
              <a:rPr lang="en-US" sz="2400" dirty="0"/>
              <a:t>The Temple Outbuildings (42:1-20)</a:t>
            </a:r>
          </a:p>
          <a:p>
            <a:r>
              <a:rPr lang="en-US" sz="2400" dirty="0"/>
              <a:t>God’s Glory Fills the Temple (43:1-12)</a:t>
            </a:r>
          </a:p>
          <a:p>
            <a:r>
              <a:rPr lang="en-US" sz="2400" dirty="0"/>
              <a:t>The Temple Altar (43:13-17)</a:t>
            </a:r>
          </a:p>
          <a:p>
            <a:endParaRPr lang="en-US" sz="2400" dirty="0"/>
          </a:p>
        </p:txBody>
      </p:sp>
      <p:pic>
        <p:nvPicPr>
          <p:cNvPr id="1026" name="Picture 2" descr="Image result for ezekiel measuring r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077" y="2565187"/>
            <a:ext cx="5237284" cy="392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04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448408"/>
            <a:ext cx="10571998" cy="116937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God’s Glory Departs the Temple (Ezekiel 8-11)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565187"/>
            <a:ext cx="7560357" cy="3636511"/>
          </a:xfrm>
        </p:spPr>
        <p:txBody>
          <a:bodyPr>
            <a:normAutofit/>
          </a:bodyPr>
          <a:lstStyle/>
          <a:p>
            <a:r>
              <a:rPr lang="en-US" sz="2400" b="1" dirty="0"/>
              <a:t>God’s Glory Departs the Temple (Ezekiel 8-11)</a:t>
            </a:r>
          </a:p>
          <a:p>
            <a:pPr lvl="1"/>
            <a:r>
              <a:rPr lang="en-US" sz="2200" dirty="0"/>
              <a:t>Vision begins (8:1-4)</a:t>
            </a:r>
          </a:p>
          <a:p>
            <a:pPr lvl="1"/>
            <a:r>
              <a:rPr lang="en-US" sz="2200" dirty="0"/>
              <a:t>From the Temple to the Threshold (9:3, 10:4)</a:t>
            </a:r>
          </a:p>
          <a:p>
            <a:pPr lvl="1"/>
            <a:r>
              <a:rPr lang="en-US" sz="2200" dirty="0"/>
              <a:t>From the Threshold to the Gate of the Temple (10:18-19)</a:t>
            </a:r>
          </a:p>
          <a:p>
            <a:pPr lvl="1"/>
            <a:r>
              <a:rPr lang="en-US" sz="2200" dirty="0"/>
              <a:t>Out of the City to the East (11:23)</a:t>
            </a:r>
          </a:p>
          <a:p>
            <a:r>
              <a:rPr lang="en-US" sz="2400" b="1" dirty="0"/>
              <a:t>God’s Promise (Ezekiel 11:17-20)</a:t>
            </a:r>
            <a:endParaRPr lang="en-US" sz="2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7432" y="3768199"/>
            <a:ext cx="3964406" cy="297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62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281354"/>
            <a:ext cx="10571998" cy="105507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God’s Glory Fills the Temple (43:1-12)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565187"/>
            <a:ext cx="10554574" cy="3636511"/>
          </a:xfrm>
        </p:spPr>
        <p:txBody>
          <a:bodyPr>
            <a:normAutofit/>
          </a:bodyPr>
          <a:lstStyle/>
          <a:p>
            <a:r>
              <a:rPr lang="en-US" sz="2400" b="1" dirty="0"/>
              <a:t>God’s Glory Fills the Temple (Ezekiel 43)</a:t>
            </a:r>
          </a:p>
          <a:p>
            <a:pPr lvl="1"/>
            <a:r>
              <a:rPr lang="en-US" sz="2200" dirty="0"/>
              <a:t>Coming from the East (43:2)</a:t>
            </a:r>
          </a:p>
          <a:p>
            <a:pPr lvl="1"/>
            <a:r>
              <a:rPr lang="en-US" sz="2200" dirty="0"/>
              <a:t>Into the House (43:4)</a:t>
            </a:r>
          </a:p>
          <a:p>
            <a:pPr lvl="1"/>
            <a:r>
              <a:rPr lang="en-US" sz="2200" dirty="0"/>
              <a:t>Filled the House (43:5)</a:t>
            </a:r>
          </a:p>
          <a:p>
            <a:r>
              <a:rPr lang="en-US" sz="2400" b="1" dirty="0"/>
              <a:t>God’s Promise (43:6-9)</a:t>
            </a:r>
          </a:p>
          <a:p>
            <a:r>
              <a:rPr lang="en-US" sz="2400" b="1" dirty="0"/>
              <a:t>Reasons for describing the “Future Temple” (43:10-12)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4785" y="2290396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95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281354"/>
            <a:ext cx="10571998" cy="1169377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The “Future Worship” (Ezekiel 43-44)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565187"/>
            <a:ext cx="10554574" cy="3636511"/>
          </a:xfrm>
        </p:spPr>
        <p:txBody>
          <a:bodyPr>
            <a:normAutofit/>
          </a:bodyPr>
          <a:lstStyle/>
          <a:p>
            <a:r>
              <a:rPr lang="en-US" sz="2400" dirty="0"/>
              <a:t>Statues/Ordinances of the Altar (43:18-27)</a:t>
            </a:r>
          </a:p>
          <a:p>
            <a:r>
              <a:rPr lang="en-US" sz="2400" dirty="0"/>
              <a:t>Statues/Ordinances of the Gate (44:1-3)</a:t>
            </a:r>
          </a:p>
          <a:p>
            <a:r>
              <a:rPr lang="en-US" sz="2400" dirty="0"/>
              <a:t>Statues/Ordinances of the House (44:4-14)</a:t>
            </a:r>
          </a:p>
          <a:p>
            <a:r>
              <a:rPr lang="en-US" sz="2400" dirty="0"/>
              <a:t>Statues/Ordinances of the Ministry (44:15-31)</a:t>
            </a:r>
            <a:endParaRPr lang="en-US" sz="2000" dirty="0"/>
          </a:p>
          <a:p>
            <a:pPr lvl="1"/>
            <a:r>
              <a:rPr lang="en-US" sz="2200" dirty="0"/>
              <a:t>What “qualified” the priests to serve? (44:10, 15)</a:t>
            </a:r>
          </a:p>
          <a:p>
            <a:pPr lvl="1"/>
            <a:r>
              <a:rPr lang="en-US" sz="2200" dirty="0"/>
              <a:t>What were they to teach the people? (44:23, 22:26)</a:t>
            </a:r>
          </a:p>
        </p:txBody>
      </p:sp>
      <p:sp>
        <p:nvSpPr>
          <p:cNvPr id="4" name="Rectangle 3"/>
          <p:cNvSpPr/>
          <p:nvPr/>
        </p:nvSpPr>
        <p:spPr>
          <a:xfrm>
            <a:off x="7745738" y="3643610"/>
            <a:ext cx="4168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599993" lon="0" rev="19199999"/>
              </a:camera>
              <a:lightRig rig="threePt" dir="t"/>
            </a:scene3d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God Is Holy!</a:t>
            </a:r>
          </a:p>
        </p:txBody>
      </p:sp>
    </p:spTree>
    <p:extLst>
      <p:ext uri="{BB962C8B-B14F-4D97-AF65-F5344CB8AC3E}">
        <p14:creationId xmlns:p14="http://schemas.microsoft.com/office/powerpoint/2010/main" val="184991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115</TotalTime>
  <Words>259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2</vt:lpstr>
      <vt:lpstr>Quotable</vt:lpstr>
      <vt:lpstr>Ezekiel 40-44 The “Future Temple” (Part 1)</vt:lpstr>
      <vt:lpstr>The “Future Temple” (Ezekiel 40-43)</vt:lpstr>
      <vt:lpstr>God’s Glory Departs the Temple (Ezekiel 8-11)</vt:lpstr>
      <vt:lpstr>God’s Glory Fills the Temple (43:1-12)</vt:lpstr>
      <vt:lpstr>The “Future Worship” (Ezekiel 43-44)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Ezekiel 40-44 The “Future Temple” (Part 1)</dc:title>
  <dc:creator>Marc Shotts</dc:creator>
  <cp:lastModifiedBy>Marc Shotts</cp:lastModifiedBy>
  <cp:revision>13</cp:revision>
  <dcterms:created xsi:type="dcterms:W3CDTF">2016-11-30T01:58:23Z</dcterms:created>
  <dcterms:modified xsi:type="dcterms:W3CDTF">2016-11-30T03:53:33Z</dcterms:modified>
</cp:coreProperties>
</file>